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sldIdLst>
    <p:sldId id="256" r:id="rId5"/>
  </p:sldIdLst>
  <p:sldSz cx="15124113" cy="21388388"/>
  <p:notesSz cx="6858000" cy="9144000"/>
  <p:defaultTextStyle>
    <a:defPPr>
      <a:defRPr lang="es-ES"/>
    </a:defPPr>
    <a:lvl1pPr marL="0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43193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86386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129580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172773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215966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259159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302353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345546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7">
          <p15:clr>
            <a:srgbClr val="A4A3A4"/>
          </p15:clr>
        </p15:guide>
        <p15:guide id="2" pos="47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BD"/>
    <a:srgbClr val="00AC00"/>
    <a:srgbClr val="003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EE8E3-DFA0-483C-A3BC-207BFC99AA29}" v="865" dt="2023-02-01T07:24:22.819"/>
    <p1510:client id="{662F2EB6-C2ED-4CD0-95A3-F7437F0E6692}" v="320" dt="2023-02-01T07:21:33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232" y="19"/>
      </p:cViewPr>
      <p:guideLst>
        <p:guide orient="horz" pos="6737"/>
        <p:guide pos="47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u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DA089-62F7-48AF-87A3-FD4EA26CA5A7}" type="datetimeFigureOut">
              <a:rPr lang="eu-ES" smtClean="0"/>
              <a:t>2023/2/1</a:t>
            </a:fld>
            <a:endParaRPr lang="eu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u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u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u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DDF3F-4B04-4398-ACBD-6C80867F0F3C}" type="slidenum">
              <a:rPr lang="eu-ES" smtClean="0"/>
              <a:t>‹Nº›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114723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34309" y="6644264"/>
            <a:ext cx="12855496" cy="4584641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68617" y="12120087"/>
            <a:ext cx="10586879" cy="54659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43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8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12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7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215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25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302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345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640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79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964982" y="856529"/>
            <a:ext cx="3402925" cy="182494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756206" y="856529"/>
            <a:ext cx="9956708" cy="182494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93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059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4701" y="13744021"/>
            <a:ext cx="12855496" cy="4247972"/>
          </a:xfrm>
        </p:spPr>
        <p:txBody>
          <a:bodyPr anchor="t"/>
          <a:lstStyle>
            <a:lvl1pPr algn="l">
              <a:defRPr sz="91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94701" y="9065313"/>
            <a:ext cx="12855496" cy="4678708"/>
          </a:xfrm>
        </p:spPr>
        <p:txBody>
          <a:bodyPr anchor="b"/>
          <a:lstStyle>
            <a:lvl1pPr marL="0" indent="0">
              <a:buNone/>
              <a:defRPr sz="4600">
                <a:solidFill>
                  <a:schemeClr val="tx1">
                    <a:tint val="75000"/>
                  </a:schemeClr>
                </a:solidFill>
              </a:defRPr>
            </a:lvl1pPr>
            <a:lvl2pPr marL="1043193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8638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1295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7277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21596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25915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30235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34554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249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756205" y="4990626"/>
            <a:ext cx="6679817" cy="14115347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688091" y="4990626"/>
            <a:ext cx="6679817" cy="14115347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27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56206" y="4787634"/>
            <a:ext cx="6682443" cy="1995258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3193" indent="0">
              <a:buNone/>
              <a:defRPr sz="4600" b="1"/>
            </a:lvl2pPr>
            <a:lvl3pPr marL="2086386" indent="0">
              <a:buNone/>
              <a:defRPr sz="4100" b="1"/>
            </a:lvl3pPr>
            <a:lvl4pPr marL="3129580" indent="0">
              <a:buNone/>
              <a:defRPr sz="3700" b="1"/>
            </a:lvl4pPr>
            <a:lvl5pPr marL="4172773" indent="0">
              <a:buNone/>
              <a:defRPr sz="3700" b="1"/>
            </a:lvl5pPr>
            <a:lvl6pPr marL="5215966" indent="0">
              <a:buNone/>
              <a:defRPr sz="3700" b="1"/>
            </a:lvl6pPr>
            <a:lvl7pPr marL="6259159" indent="0">
              <a:buNone/>
              <a:defRPr sz="3700" b="1"/>
            </a:lvl7pPr>
            <a:lvl8pPr marL="7302353" indent="0">
              <a:buNone/>
              <a:defRPr sz="3700" b="1"/>
            </a:lvl8pPr>
            <a:lvl9pPr marL="8345546" indent="0">
              <a:buNone/>
              <a:defRPr sz="37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56206" y="6782891"/>
            <a:ext cx="6682443" cy="12323080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682840" y="4787634"/>
            <a:ext cx="6685068" cy="1995258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3193" indent="0">
              <a:buNone/>
              <a:defRPr sz="4600" b="1"/>
            </a:lvl2pPr>
            <a:lvl3pPr marL="2086386" indent="0">
              <a:buNone/>
              <a:defRPr sz="4100" b="1"/>
            </a:lvl3pPr>
            <a:lvl4pPr marL="3129580" indent="0">
              <a:buNone/>
              <a:defRPr sz="3700" b="1"/>
            </a:lvl4pPr>
            <a:lvl5pPr marL="4172773" indent="0">
              <a:buNone/>
              <a:defRPr sz="3700" b="1"/>
            </a:lvl5pPr>
            <a:lvl6pPr marL="5215966" indent="0">
              <a:buNone/>
              <a:defRPr sz="3700" b="1"/>
            </a:lvl6pPr>
            <a:lvl7pPr marL="6259159" indent="0">
              <a:buNone/>
              <a:defRPr sz="3700" b="1"/>
            </a:lvl7pPr>
            <a:lvl8pPr marL="7302353" indent="0">
              <a:buNone/>
              <a:defRPr sz="3700" b="1"/>
            </a:lvl8pPr>
            <a:lvl9pPr marL="8345546" indent="0">
              <a:buNone/>
              <a:defRPr sz="37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7682840" y="6782891"/>
            <a:ext cx="6685068" cy="12323080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80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786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212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6206" y="851574"/>
            <a:ext cx="4975729" cy="3624144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13108" y="851576"/>
            <a:ext cx="8454799" cy="18254397"/>
          </a:xfrm>
        </p:spPr>
        <p:txBody>
          <a:bodyPr/>
          <a:lstStyle>
            <a:lvl1pPr>
              <a:defRPr sz="7300"/>
            </a:lvl1pPr>
            <a:lvl2pPr>
              <a:defRPr sz="6400"/>
            </a:lvl2pPr>
            <a:lvl3pPr>
              <a:defRPr sz="5500"/>
            </a:lvl3pPr>
            <a:lvl4pPr>
              <a:defRPr sz="4600"/>
            </a:lvl4pPr>
            <a:lvl5pPr>
              <a:defRPr sz="4600"/>
            </a:lvl5pPr>
            <a:lvl6pPr>
              <a:defRPr sz="4600"/>
            </a:lvl6pPr>
            <a:lvl7pPr>
              <a:defRPr sz="4600"/>
            </a:lvl7pPr>
            <a:lvl8pPr>
              <a:defRPr sz="4600"/>
            </a:lvl8pPr>
            <a:lvl9pPr>
              <a:defRPr sz="4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56206" y="4475720"/>
            <a:ext cx="4975729" cy="14630253"/>
          </a:xfrm>
        </p:spPr>
        <p:txBody>
          <a:bodyPr/>
          <a:lstStyle>
            <a:lvl1pPr marL="0" indent="0">
              <a:buNone/>
              <a:defRPr sz="3200"/>
            </a:lvl1pPr>
            <a:lvl2pPr marL="1043193" indent="0">
              <a:buNone/>
              <a:defRPr sz="2700"/>
            </a:lvl2pPr>
            <a:lvl3pPr marL="2086386" indent="0">
              <a:buNone/>
              <a:defRPr sz="2300"/>
            </a:lvl3pPr>
            <a:lvl4pPr marL="3129580" indent="0">
              <a:buNone/>
              <a:defRPr sz="2100"/>
            </a:lvl4pPr>
            <a:lvl5pPr marL="4172773" indent="0">
              <a:buNone/>
              <a:defRPr sz="2100"/>
            </a:lvl5pPr>
            <a:lvl6pPr marL="5215966" indent="0">
              <a:buNone/>
              <a:defRPr sz="2100"/>
            </a:lvl6pPr>
            <a:lvl7pPr marL="6259159" indent="0">
              <a:buNone/>
              <a:defRPr sz="2100"/>
            </a:lvl7pPr>
            <a:lvl8pPr marL="7302353" indent="0">
              <a:buNone/>
              <a:defRPr sz="2100"/>
            </a:lvl8pPr>
            <a:lvl9pPr marL="8345546" indent="0">
              <a:buNone/>
              <a:defRPr sz="2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522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64432" y="14971872"/>
            <a:ext cx="9074468" cy="1767514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964432" y="1911092"/>
            <a:ext cx="9074468" cy="12833033"/>
          </a:xfrm>
        </p:spPr>
        <p:txBody>
          <a:bodyPr/>
          <a:lstStyle>
            <a:lvl1pPr marL="0" indent="0">
              <a:buNone/>
              <a:defRPr sz="7300"/>
            </a:lvl1pPr>
            <a:lvl2pPr marL="1043193" indent="0">
              <a:buNone/>
              <a:defRPr sz="6400"/>
            </a:lvl2pPr>
            <a:lvl3pPr marL="2086386" indent="0">
              <a:buNone/>
              <a:defRPr sz="5500"/>
            </a:lvl3pPr>
            <a:lvl4pPr marL="3129580" indent="0">
              <a:buNone/>
              <a:defRPr sz="4600"/>
            </a:lvl4pPr>
            <a:lvl5pPr marL="4172773" indent="0">
              <a:buNone/>
              <a:defRPr sz="4600"/>
            </a:lvl5pPr>
            <a:lvl6pPr marL="5215966" indent="0">
              <a:buNone/>
              <a:defRPr sz="4600"/>
            </a:lvl6pPr>
            <a:lvl7pPr marL="6259159" indent="0">
              <a:buNone/>
              <a:defRPr sz="4600"/>
            </a:lvl7pPr>
            <a:lvl8pPr marL="7302353" indent="0">
              <a:buNone/>
              <a:defRPr sz="4600"/>
            </a:lvl8pPr>
            <a:lvl9pPr marL="8345546" indent="0">
              <a:buNone/>
              <a:defRPr sz="46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964432" y="16739386"/>
            <a:ext cx="9074468" cy="2510163"/>
          </a:xfrm>
        </p:spPr>
        <p:txBody>
          <a:bodyPr/>
          <a:lstStyle>
            <a:lvl1pPr marL="0" indent="0">
              <a:buNone/>
              <a:defRPr sz="3200"/>
            </a:lvl1pPr>
            <a:lvl2pPr marL="1043193" indent="0">
              <a:buNone/>
              <a:defRPr sz="2700"/>
            </a:lvl2pPr>
            <a:lvl3pPr marL="2086386" indent="0">
              <a:buNone/>
              <a:defRPr sz="2300"/>
            </a:lvl3pPr>
            <a:lvl4pPr marL="3129580" indent="0">
              <a:buNone/>
              <a:defRPr sz="2100"/>
            </a:lvl4pPr>
            <a:lvl5pPr marL="4172773" indent="0">
              <a:buNone/>
              <a:defRPr sz="2100"/>
            </a:lvl5pPr>
            <a:lvl6pPr marL="5215966" indent="0">
              <a:buNone/>
              <a:defRPr sz="2100"/>
            </a:lvl6pPr>
            <a:lvl7pPr marL="6259159" indent="0">
              <a:buNone/>
              <a:defRPr sz="2100"/>
            </a:lvl7pPr>
            <a:lvl8pPr marL="7302353" indent="0">
              <a:buNone/>
              <a:defRPr sz="2100"/>
            </a:lvl8pPr>
            <a:lvl9pPr marL="8345546" indent="0">
              <a:buNone/>
              <a:defRPr sz="2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897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756206" y="856527"/>
            <a:ext cx="13611702" cy="3564731"/>
          </a:xfrm>
          <a:prstGeom prst="rect">
            <a:avLst/>
          </a:prstGeom>
        </p:spPr>
        <p:txBody>
          <a:bodyPr vert="horz" lIns="208639" tIns="104319" rIns="208639" bIns="104319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56206" y="4990626"/>
            <a:ext cx="13611702" cy="14115347"/>
          </a:xfrm>
          <a:prstGeom prst="rect">
            <a:avLst/>
          </a:prstGeom>
        </p:spPr>
        <p:txBody>
          <a:bodyPr vert="horz" lIns="208639" tIns="104319" rIns="208639" bIns="104319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6206" y="19823868"/>
            <a:ext cx="3528960" cy="1138734"/>
          </a:xfrm>
          <a:prstGeom prst="rect">
            <a:avLst/>
          </a:prstGeom>
        </p:spPr>
        <p:txBody>
          <a:bodyPr vert="horz" lIns="208639" tIns="104319" rIns="208639" bIns="104319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12E98-36D1-CB48-91EA-6ED79B65E4A0}" type="datetimeFigureOut">
              <a:rPr lang="es-ES" smtClean="0"/>
              <a:t>01/02/2023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167406" y="19823868"/>
            <a:ext cx="4789302" cy="1138734"/>
          </a:xfrm>
          <a:prstGeom prst="rect">
            <a:avLst/>
          </a:prstGeom>
        </p:spPr>
        <p:txBody>
          <a:bodyPr vert="horz" lIns="208639" tIns="104319" rIns="208639" bIns="104319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838948" y="19823868"/>
            <a:ext cx="3528960" cy="1138734"/>
          </a:xfrm>
          <a:prstGeom prst="rect">
            <a:avLst/>
          </a:prstGeom>
        </p:spPr>
        <p:txBody>
          <a:bodyPr vert="horz" lIns="208639" tIns="104319" rIns="208639" bIns="104319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86F75-F2F4-694B-AF4E-8EB1272E08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50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193" rtl="0" eaLnBrk="1" latinLnBrk="0" hangingPunct="1">
        <a:spcBef>
          <a:spcPct val="0"/>
        </a:spcBef>
        <a:buNone/>
        <a:defRPr sz="10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82395" indent="-782395" algn="l" defTabSz="1043193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1695189" indent="-651996" algn="l" defTabSz="1043193" rtl="0" eaLnBrk="1" latinLnBrk="0" hangingPunct="1">
        <a:spcBef>
          <a:spcPct val="20000"/>
        </a:spcBef>
        <a:buFont typeface="Arial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607983" indent="-521597" algn="l" defTabSz="1043193" rtl="0" eaLnBrk="1" latinLnBrk="0" hangingPunct="1">
        <a:spcBef>
          <a:spcPct val="20000"/>
        </a:spcBef>
        <a:buFont typeface="Arial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3pPr>
      <a:lvl4pPr marL="3651176" indent="-521597" algn="l" defTabSz="1043193" rtl="0" eaLnBrk="1" latinLnBrk="0" hangingPunct="1">
        <a:spcBef>
          <a:spcPct val="20000"/>
        </a:spcBef>
        <a:buFont typeface="Arial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694370" indent="-521597" algn="l" defTabSz="1043193" rtl="0" eaLnBrk="1" latinLnBrk="0" hangingPunct="1">
        <a:spcBef>
          <a:spcPct val="20000"/>
        </a:spcBef>
        <a:buFont typeface="Arial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737563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780756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823949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8867143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43193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86386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129580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72773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215966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259159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302353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345546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png"/><Relationship Id="rId28" Type="http://schemas.openxmlformats.org/officeDocument/2006/relationships/image" Target="../media/image27.jpe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n 83">
            <a:extLst>
              <a:ext uri="{FF2B5EF4-FFF2-40B4-BE49-F238E27FC236}">
                <a16:creationId xmlns:a16="http://schemas.microsoft.com/office/drawing/2014/main" id="{1A70E75D-FA81-F6C9-DF84-8BB452F9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138" y="12959509"/>
            <a:ext cx="1853620" cy="1304049"/>
          </a:xfrm>
          <a:prstGeom prst="rect">
            <a:avLst/>
          </a:prstGeom>
        </p:spPr>
      </p:pic>
      <p:pic>
        <p:nvPicPr>
          <p:cNvPr id="25" name="Imagen 24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F819F094-B8E6-51B3-037C-25154E71C4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33" t="39257" r="41340" b="36371"/>
          <a:stretch/>
        </p:blipFill>
        <p:spPr>
          <a:xfrm>
            <a:off x="11895015" y="386725"/>
            <a:ext cx="1933515" cy="1991703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5C23BE8-074C-0455-BF7B-7C4DFB4FE653}"/>
              </a:ext>
            </a:extLst>
          </p:cNvPr>
          <p:cNvSpPr/>
          <p:nvPr/>
        </p:nvSpPr>
        <p:spPr>
          <a:xfrm>
            <a:off x="300845" y="8397213"/>
            <a:ext cx="8901905" cy="380546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524E45B-4362-EF16-CCFB-3A36557B95D8}"/>
              </a:ext>
            </a:extLst>
          </p:cNvPr>
          <p:cNvSpPr/>
          <p:nvPr/>
        </p:nvSpPr>
        <p:spPr>
          <a:xfrm>
            <a:off x="471457" y="12430390"/>
            <a:ext cx="5544061" cy="221882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83D4979-209C-9D1C-BD35-4EA9DD24F10E}"/>
              </a:ext>
            </a:extLst>
          </p:cNvPr>
          <p:cNvSpPr/>
          <p:nvPr/>
        </p:nvSpPr>
        <p:spPr>
          <a:xfrm>
            <a:off x="17941411" y="12065145"/>
            <a:ext cx="3341233" cy="298870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pic>
        <p:nvPicPr>
          <p:cNvPr id="14" name="Imagen 1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50A9FDA-E2FD-5EC1-18E3-6DDB18B43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59" r="19863" b="32218"/>
          <a:stretch/>
        </p:blipFill>
        <p:spPr>
          <a:xfrm rot="2136740">
            <a:off x="7819194" y="4542087"/>
            <a:ext cx="4334552" cy="146029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9370" y="3130741"/>
            <a:ext cx="14001493" cy="2828146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10000"/>
              </a:lnSpc>
            </a:pPr>
            <a:r>
              <a:rPr lang="it-IT" sz="4700" b="1" dirty="0">
                <a:latin typeface="Arial"/>
                <a:cs typeface="Arial"/>
              </a:rPr>
              <a:t>SAFETY BOX, ADINEKO PERTSONENTZAKO ERORKETA DETEKTAGAILUA</a:t>
            </a:r>
            <a:br>
              <a:rPr lang="it-IT" sz="7200" b="1" baseline="30000" dirty="0">
                <a:latin typeface="Arial"/>
                <a:cs typeface="Arial"/>
              </a:rPr>
            </a:br>
            <a:br>
              <a:rPr lang="en-US" sz="4000" b="1" dirty="0">
                <a:latin typeface="Arial"/>
                <a:cs typeface="Arial"/>
              </a:rPr>
            </a:br>
            <a:endParaRPr lang="en-US" sz="4000" b="1" dirty="0">
              <a:solidFill>
                <a:srgbClr val="003B45"/>
              </a:solidFill>
              <a:latin typeface="Arial"/>
              <a:cs typeface="Arial"/>
            </a:endParaRP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959279" y="4743400"/>
            <a:ext cx="13076761" cy="1817845"/>
          </a:xfrm>
          <a:prstGeom prst="rect">
            <a:avLst/>
          </a:prstGeom>
        </p:spPr>
        <p:txBody>
          <a:bodyPr vert="horz" lIns="208639" tIns="104319" rIns="208639" bIns="104319" rtlCol="0" anchor="t">
            <a:noAutofit/>
          </a:bodyPr>
          <a:lstStyle>
            <a:lvl1pPr algn="ctr" defTabSz="1043193" rtl="0" eaLnBrk="1" latinLnBrk="0" hangingPunct="1">
              <a:spcBef>
                <a:spcPct val="0"/>
              </a:spcBef>
              <a:buNone/>
              <a:defRPr sz="10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it-IT" sz="2800" dirty="0">
                <a:solidFill>
                  <a:srgbClr val="00ACBD"/>
                </a:solidFill>
                <a:latin typeface="Arial"/>
                <a:cs typeface="Arial"/>
              </a:rPr>
              <a:t>Safety Box-ek adineko pertsonen segurtasuna zihurtatzen du, edozein erorketa arriskutsuren aurrean larrialdietara deituz eta GPS bidez kokapena partekatuz.</a:t>
            </a:r>
            <a:br>
              <a:rPr lang="it-IT" sz="2800" b="1" baseline="30000" dirty="0">
                <a:latin typeface="Arial"/>
                <a:cs typeface="Arial"/>
              </a:rPr>
            </a:br>
            <a:br>
              <a:rPr lang="en-US" sz="2800" b="1" dirty="0">
                <a:latin typeface="Arial"/>
                <a:cs typeface="Arial"/>
              </a:rPr>
            </a:br>
            <a:endParaRPr lang="en-US" sz="2800" b="1" dirty="0">
              <a:solidFill>
                <a:srgbClr val="003B45"/>
              </a:solidFill>
              <a:latin typeface="Arial"/>
              <a:cs typeface="Arial"/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350FE33A-AC5D-F7D4-044D-BF40985076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25568" r="49193" b="29857"/>
          <a:stretch/>
        </p:blipFill>
        <p:spPr>
          <a:xfrm>
            <a:off x="6030215" y="1049855"/>
            <a:ext cx="3312223" cy="1572368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6EFC6EE-891C-2A0C-A2B5-11E610E4DF59}"/>
              </a:ext>
            </a:extLst>
          </p:cNvPr>
          <p:cNvSpPr/>
          <p:nvPr/>
        </p:nvSpPr>
        <p:spPr>
          <a:xfrm>
            <a:off x="21173215" y="9327930"/>
            <a:ext cx="5143385" cy="221882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CF7A0B5-6DDE-91DC-C3E9-1ADF84C049D4}"/>
              </a:ext>
            </a:extLst>
          </p:cNvPr>
          <p:cNvSpPr/>
          <p:nvPr/>
        </p:nvSpPr>
        <p:spPr>
          <a:xfrm>
            <a:off x="10357616" y="16178219"/>
            <a:ext cx="4322588" cy="226261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788C84E-D1FA-08CD-EC58-7FC220A04E27}"/>
              </a:ext>
            </a:extLst>
          </p:cNvPr>
          <p:cNvSpPr/>
          <p:nvPr/>
        </p:nvSpPr>
        <p:spPr>
          <a:xfrm>
            <a:off x="4988308" y="13467440"/>
            <a:ext cx="2026663" cy="194165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FB32EA75-79AA-A0CB-8E93-D115C134503A}"/>
              </a:ext>
            </a:extLst>
          </p:cNvPr>
          <p:cNvSpPr/>
          <p:nvPr/>
        </p:nvSpPr>
        <p:spPr>
          <a:xfrm>
            <a:off x="7873481" y="12851440"/>
            <a:ext cx="2026663" cy="194165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2428220-F89F-7803-215B-41E5C8D5BD73}"/>
              </a:ext>
            </a:extLst>
          </p:cNvPr>
          <p:cNvSpPr/>
          <p:nvPr/>
        </p:nvSpPr>
        <p:spPr>
          <a:xfrm>
            <a:off x="8796049" y="11050064"/>
            <a:ext cx="2026663" cy="194165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C91AB35B-4892-233B-22EC-653DF3FC5546}"/>
              </a:ext>
            </a:extLst>
          </p:cNvPr>
          <p:cNvSpPr/>
          <p:nvPr/>
        </p:nvSpPr>
        <p:spPr>
          <a:xfrm>
            <a:off x="10405943" y="9040119"/>
            <a:ext cx="2108562" cy="209659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83B60B9B-38FD-B104-2DB3-1BE5313A1532}"/>
              </a:ext>
            </a:extLst>
          </p:cNvPr>
          <p:cNvSpPr/>
          <p:nvPr/>
        </p:nvSpPr>
        <p:spPr>
          <a:xfrm>
            <a:off x="12848399" y="8697128"/>
            <a:ext cx="2026663" cy="194165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pic>
        <p:nvPicPr>
          <p:cNvPr id="58" name="Imagen 5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E0CF874C-BFEF-053E-ED97-CA0D6B7FA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05792">
            <a:off x="5158001" y="13635397"/>
            <a:ext cx="1691278" cy="1691278"/>
          </a:xfrm>
          <a:prstGeom prst="rect">
            <a:avLst/>
          </a:prstGeom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772A48DF-F650-6814-06B3-6A1937D255CE}"/>
              </a:ext>
            </a:extLst>
          </p:cNvPr>
          <p:cNvSpPr txBox="1"/>
          <p:nvPr/>
        </p:nvSpPr>
        <p:spPr>
          <a:xfrm>
            <a:off x="15940114" y="5886350"/>
            <a:ext cx="245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u-ES" sz="2400" b="1">
                <a:cs typeface="Calibri"/>
              </a:rPr>
              <a:t>Kaxaren</a:t>
            </a:r>
            <a:r>
              <a:rPr lang="es-ES" sz="2400" b="1">
                <a:cs typeface="Calibri"/>
              </a:rPr>
              <a:t> </a:t>
            </a:r>
            <a:r>
              <a:rPr lang="es-ES" sz="2400" b="1" err="1">
                <a:cs typeface="Calibri"/>
              </a:rPr>
              <a:t>diseinua</a:t>
            </a:r>
            <a:endParaRPr lang="es-ES" sz="2400" b="1">
              <a:cs typeface="Calibri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37456C34-F101-F46B-2D85-27FB7386BD1C}"/>
              </a:ext>
            </a:extLst>
          </p:cNvPr>
          <p:cNvSpPr txBox="1"/>
          <p:nvPr/>
        </p:nvSpPr>
        <p:spPr>
          <a:xfrm>
            <a:off x="1576889" y="12368830"/>
            <a:ext cx="351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u-ES" sz="2400" b="1" dirty="0"/>
              <a:t>Azelerazioaren azterketa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046B24EF-67B0-55DB-245D-F05BC610B2EE}"/>
              </a:ext>
            </a:extLst>
          </p:cNvPr>
          <p:cNvSpPr txBox="1"/>
          <p:nvPr/>
        </p:nvSpPr>
        <p:spPr>
          <a:xfrm>
            <a:off x="2314738" y="8387194"/>
            <a:ext cx="341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err="1"/>
              <a:t>Azelerometroa</a:t>
            </a:r>
            <a:endParaRPr lang="eu-ES" sz="2400" b="1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CE39EAC-7E53-EB59-D03D-F492457F8707}"/>
              </a:ext>
            </a:extLst>
          </p:cNvPr>
          <p:cNvSpPr txBox="1"/>
          <p:nvPr/>
        </p:nvSpPr>
        <p:spPr>
          <a:xfrm>
            <a:off x="10469961" y="16282172"/>
            <a:ext cx="3851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err="1"/>
              <a:t>Ondorioak</a:t>
            </a:r>
            <a:r>
              <a:rPr lang="es-ES" sz="2400" b="1"/>
              <a:t> eta </a:t>
            </a:r>
            <a:r>
              <a:rPr lang="es-ES" sz="2400" b="1" err="1"/>
              <a:t>etorkizuna</a:t>
            </a:r>
            <a:endParaRPr lang="eu-ES" sz="2400" b="1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B5A550-B979-05D2-D2F9-E7482E6420A4}"/>
              </a:ext>
            </a:extLst>
          </p:cNvPr>
          <p:cNvSpPr txBox="1"/>
          <p:nvPr/>
        </p:nvSpPr>
        <p:spPr>
          <a:xfrm>
            <a:off x="18211627" y="12179294"/>
            <a:ext cx="351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err="1"/>
              <a:t>Programazioa</a:t>
            </a:r>
            <a:endParaRPr lang="eu-ES" sz="2400" b="1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6D17F02-7787-9337-CBCC-7847A4FAD343}"/>
              </a:ext>
            </a:extLst>
          </p:cNvPr>
          <p:cNvSpPr txBox="1"/>
          <p:nvPr/>
        </p:nvSpPr>
        <p:spPr>
          <a:xfrm>
            <a:off x="4106366" y="20560043"/>
            <a:ext cx="351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u-ES" sz="2400"/>
              <a:t>Data: 01/2023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2D54D40-1317-3A33-356B-3C8F474CB12E}"/>
              </a:ext>
            </a:extLst>
          </p:cNvPr>
          <p:cNvSpPr txBox="1"/>
          <p:nvPr/>
        </p:nvSpPr>
        <p:spPr>
          <a:xfrm>
            <a:off x="1496814" y="18709090"/>
            <a:ext cx="593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u-ES" sz="2400" b="1" err="1"/>
              <a:t>Industri</a:t>
            </a:r>
            <a:r>
              <a:rPr lang="eu-ES" sz="2400" b="1"/>
              <a:t> Elektronikako Ingeniaritza </a:t>
            </a:r>
            <a:r>
              <a:rPr lang="es-ES" sz="2400" b="1"/>
              <a:t>1.Maila</a:t>
            </a:r>
            <a:endParaRPr lang="eu-ES" sz="2400" b="1"/>
          </a:p>
          <a:p>
            <a:endParaRPr lang="eu-ES" sz="2400" b="1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5637581-F50B-8E48-F9AE-4EF90283F9CC}"/>
              </a:ext>
            </a:extLst>
          </p:cNvPr>
          <p:cNvSpPr txBox="1"/>
          <p:nvPr/>
        </p:nvSpPr>
        <p:spPr>
          <a:xfrm>
            <a:off x="2314738" y="19465092"/>
            <a:ext cx="252864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_tradnl" sz="1400" b="1">
                <a:solidFill>
                  <a:srgbClr val="003B45"/>
                </a:solidFill>
                <a:latin typeface="Arial"/>
                <a:cs typeface="Arial"/>
              </a:rPr>
              <a:t>Jon Caballero </a:t>
            </a:r>
            <a:r>
              <a:rPr lang="es-ES_tradnl" sz="1400" b="1" err="1">
                <a:solidFill>
                  <a:srgbClr val="003B45"/>
                </a:solidFill>
                <a:latin typeface="Arial"/>
                <a:cs typeface="Arial"/>
              </a:rPr>
              <a:t>Mendizabal</a:t>
            </a:r>
            <a:endParaRPr lang="es-ES_tradnl" sz="1400" b="1">
              <a:solidFill>
                <a:srgbClr val="003B45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s-ES_tradnl" sz="1400" b="1">
                <a:solidFill>
                  <a:srgbClr val="003B45"/>
                </a:solidFill>
                <a:latin typeface="Arial"/>
                <a:cs typeface="Arial"/>
              </a:rPr>
              <a:t>Ander </a:t>
            </a:r>
            <a:r>
              <a:rPr lang="es-ES_tradnl" sz="1400" b="1" err="1">
                <a:solidFill>
                  <a:srgbClr val="003B45"/>
                </a:solidFill>
                <a:latin typeface="Arial"/>
                <a:cs typeface="Arial"/>
              </a:rPr>
              <a:t>Beracoechea</a:t>
            </a:r>
            <a:r>
              <a:rPr lang="es-ES_tradnl" sz="1400" b="1">
                <a:solidFill>
                  <a:srgbClr val="003B45"/>
                </a:solidFill>
                <a:latin typeface="Arial"/>
                <a:cs typeface="Arial"/>
              </a:rPr>
              <a:t> Martin</a:t>
            </a:r>
            <a:endParaRPr lang="es-ES_tradnl" sz="140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s-ES_tradnl" sz="1400" b="1">
                <a:solidFill>
                  <a:srgbClr val="003B45"/>
                </a:solidFill>
                <a:latin typeface="Arial"/>
                <a:cs typeface="Arial"/>
              </a:rPr>
              <a:t>Eneko Begiristain Imaz</a:t>
            </a:r>
          </a:p>
          <a:p>
            <a:endParaRPr lang="es-ES" sz="120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15867F3-2696-D143-3814-1879D4792E98}"/>
              </a:ext>
            </a:extLst>
          </p:cNvPr>
          <p:cNvSpPr txBox="1"/>
          <p:nvPr/>
        </p:nvSpPr>
        <p:spPr>
          <a:xfrm>
            <a:off x="4843387" y="19459598"/>
            <a:ext cx="236242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_tradnl" sz="1400" b="1">
                <a:solidFill>
                  <a:srgbClr val="003B45"/>
                </a:solidFill>
                <a:latin typeface="Arial"/>
                <a:cs typeface="Arial"/>
              </a:rPr>
              <a:t>Jokin Bengoa  Urizar 	</a:t>
            </a:r>
          </a:p>
          <a:p>
            <a:pPr>
              <a:lnSpc>
                <a:spcPct val="120000"/>
              </a:lnSpc>
            </a:pPr>
            <a:r>
              <a:rPr lang="es-ES_tradnl" sz="1400" b="1">
                <a:solidFill>
                  <a:srgbClr val="003B45"/>
                </a:solidFill>
                <a:latin typeface="Arial"/>
                <a:cs typeface="Arial"/>
              </a:rPr>
              <a:t>Igor </a:t>
            </a:r>
            <a:r>
              <a:rPr lang="es-ES_tradnl" sz="1400" b="1" err="1">
                <a:solidFill>
                  <a:srgbClr val="003B45"/>
                </a:solidFill>
                <a:latin typeface="Arial"/>
                <a:cs typeface="Arial"/>
              </a:rPr>
              <a:t>Bikandi</a:t>
            </a:r>
            <a:r>
              <a:rPr lang="es-ES_tradnl" sz="1400" b="1">
                <a:solidFill>
                  <a:srgbClr val="003B45"/>
                </a:solidFill>
                <a:latin typeface="Arial"/>
                <a:cs typeface="Arial"/>
              </a:rPr>
              <a:t> Prieto</a:t>
            </a:r>
          </a:p>
          <a:p>
            <a:pPr>
              <a:lnSpc>
                <a:spcPct val="120000"/>
              </a:lnSpc>
            </a:pPr>
            <a:r>
              <a:rPr lang="es-ES_tradnl" sz="1400" b="1">
                <a:solidFill>
                  <a:srgbClr val="003B45"/>
                </a:solidFill>
                <a:latin typeface="Arial"/>
                <a:cs typeface="Arial"/>
              </a:rPr>
              <a:t>Iker Arenaza </a:t>
            </a:r>
            <a:r>
              <a:rPr lang="es-ES_tradnl" sz="1400" b="1" err="1">
                <a:solidFill>
                  <a:srgbClr val="003B45"/>
                </a:solidFill>
                <a:latin typeface="Arial"/>
                <a:cs typeface="Arial"/>
              </a:rPr>
              <a:t>Pagaldai</a:t>
            </a:r>
            <a:endParaRPr lang="es-ES_tradnl" sz="1400" b="1">
              <a:solidFill>
                <a:srgbClr val="003B45"/>
              </a:solidFill>
              <a:latin typeface="Arial"/>
              <a:cs typeface="Arial"/>
            </a:endParaRPr>
          </a:p>
          <a:p>
            <a:endParaRPr lang="es-ES" sz="120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4A4B2EA-550E-BBD9-144D-ACA5371D9A6E}"/>
              </a:ext>
            </a:extLst>
          </p:cNvPr>
          <p:cNvSpPr txBox="1"/>
          <p:nvPr/>
        </p:nvSpPr>
        <p:spPr>
          <a:xfrm>
            <a:off x="1496814" y="19459598"/>
            <a:ext cx="2528649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_tradnl" sz="1200" b="1" err="1">
                <a:solidFill>
                  <a:srgbClr val="003B45"/>
                </a:solidFill>
                <a:latin typeface="Arial"/>
                <a:cs typeface="Arial"/>
              </a:rPr>
              <a:t>Egileak</a:t>
            </a:r>
            <a:r>
              <a:rPr lang="es-ES_tradnl" sz="1200" b="1">
                <a:solidFill>
                  <a:srgbClr val="003B45"/>
                </a:solidFill>
                <a:latin typeface="Arial"/>
                <a:cs typeface="Arial"/>
              </a:rPr>
              <a:t>:</a:t>
            </a:r>
          </a:p>
          <a:p>
            <a:endParaRPr lang="es-ES" sz="120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054E656-AD88-6FF0-9DC6-8B09C091F24E}"/>
              </a:ext>
            </a:extLst>
          </p:cNvPr>
          <p:cNvSpPr/>
          <p:nvPr/>
        </p:nvSpPr>
        <p:spPr>
          <a:xfrm>
            <a:off x="5469299" y="15642260"/>
            <a:ext cx="4519269" cy="278749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17DDA77-FBDB-C657-F5E3-13ABBDB0F676}"/>
              </a:ext>
            </a:extLst>
          </p:cNvPr>
          <p:cNvSpPr txBox="1"/>
          <p:nvPr/>
        </p:nvSpPr>
        <p:spPr>
          <a:xfrm>
            <a:off x="5739998" y="15697215"/>
            <a:ext cx="3851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err="1"/>
              <a:t>Aplikazioa</a:t>
            </a:r>
            <a:endParaRPr lang="eu-ES" sz="2400" b="1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EE7FD92-9382-A175-9AB8-1D4DF3E63BFB}"/>
              </a:ext>
            </a:extLst>
          </p:cNvPr>
          <p:cNvSpPr txBox="1"/>
          <p:nvPr/>
        </p:nvSpPr>
        <p:spPr>
          <a:xfrm>
            <a:off x="5594511" y="16167773"/>
            <a:ext cx="449445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u-ES" sz="1700" b="1"/>
              <a:t>-</a:t>
            </a:r>
            <a:r>
              <a:rPr lang="eu-ES" sz="1700"/>
              <a:t> Aplikazioa bluetooth bitartez konektatu + Aktibatu </a:t>
            </a:r>
          </a:p>
          <a:p>
            <a:r>
              <a:rPr lang="eu-ES" sz="1700" b="1"/>
              <a:t>-</a:t>
            </a:r>
            <a:r>
              <a:rPr lang="eu-ES" sz="1700"/>
              <a:t> Erorketa detektatzean:</a:t>
            </a:r>
          </a:p>
          <a:p>
            <a:r>
              <a:rPr lang="eu-ES" sz="1700"/>
              <a:t>      -  Automatikoki deitu</a:t>
            </a:r>
          </a:p>
          <a:p>
            <a:r>
              <a:rPr lang="eu-ES" sz="1700"/>
              <a:t>      -  Kokapena partekatu (SMS)</a:t>
            </a:r>
          </a:p>
          <a:p>
            <a:r>
              <a:rPr lang="eu-ES" sz="1700"/>
              <a:t>      -  Telefonoa dardaratu</a:t>
            </a:r>
          </a:p>
          <a:p>
            <a:r>
              <a:rPr lang="eu-ES" sz="1700"/>
              <a:t>      -  Telefonoak zarata egin</a:t>
            </a:r>
          </a:p>
          <a:p>
            <a:r>
              <a:rPr lang="eu-ES" sz="1700" b="1"/>
              <a:t>-</a:t>
            </a:r>
            <a:r>
              <a:rPr lang="eu-ES" sz="1700"/>
              <a:t> Aukera emergentzia ezeztatzeko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F80B6D2-00C6-4B45-DEB3-FE8B19498809}"/>
              </a:ext>
            </a:extLst>
          </p:cNvPr>
          <p:cNvSpPr/>
          <p:nvPr/>
        </p:nvSpPr>
        <p:spPr>
          <a:xfrm>
            <a:off x="15576519" y="5781673"/>
            <a:ext cx="4847769" cy="366682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7389DC9-64C3-3C93-855F-8D37EE7D8993}"/>
              </a:ext>
            </a:extLst>
          </p:cNvPr>
          <p:cNvSpPr txBox="1"/>
          <p:nvPr/>
        </p:nvSpPr>
        <p:spPr>
          <a:xfrm>
            <a:off x="22486987" y="9335340"/>
            <a:ext cx="262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err="1"/>
              <a:t>Zirkuitu</a:t>
            </a:r>
            <a:r>
              <a:rPr lang="es-ES" sz="2400" b="1"/>
              <a:t> </a:t>
            </a:r>
            <a:r>
              <a:rPr lang="es-ES" sz="2400" b="1" err="1"/>
              <a:t>elektrikoa</a:t>
            </a:r>
            <a:endParaRPr lang="eu-ES" sz="2400" b="1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18B5C39-54FD-0EE1-CE6A-35A76CB59065}"/>
              </a:ext>
            </a:extLst>
          </p:cNvPr>
          <p:cNvSpPr txBox="1"/>
          <p:nvPr/>
        </p:nvSpPr>
        <p:spPr>
          <a:xfrm>
            <a:off x="10429492" y="17076775"/>
            <a:ext cx="345580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700" err="1"/>
              <a:t>Kaxaren</a:t>
            </a:r>
            <a:r>
              <a:rPr lang="es-ES" sz="1700"/>
              <a:t> </a:t>
            </a:r>
            <a:r>
              <a:rPr lang="es-ES" sz="1700" err="1"/>
              <a:t>diseinua</a:t>
            </a:r>
            <a:r>
              <a:rPr lang="es-ES" sz="1700"/>
              <a:t> </a:t>
            </a:r>
            <a:r>
              <a:rPr lang="es-ES" sz="1700" err="1"/>
              <a:t>hobetzea</a:t>
            </a:r>
            <a:endParaRPr lang="es-ES" sz="1700"/>
          </a:p>
          <a:p>
            <a:pPr marL="285750" indent="-285750">
              <a:buFontTx/>
              <a:buChar char="-"/>
            </a:pPr>
            <a:r>
              <a:rPr lang="es-ES" sz="1700" err="1"/>
              <a:t>Konponente</a:t>
            </a:r>
            <a:r>
              <a:rPr lang="es-ES" sz="1700"/>
              <a:t> </a:t>
            </a:r>
            <a:r>
              <a:rPr lang="es-ES" sz="1700" err="1"/>
              <a:t>aukeraketa</a:t>
            </a:r>
            <a:r>
              <a:rPr lang="es-ES" sz="1700"/>
              <a:t> </a:t>
            </a:r>
            <a:r>
              <a:rPr lang="es-ES" sz="1700" err="1"/>
              <a:t>hobetzea</a:t>
            </a:r>
            <a:endParaRPr lang="es-ES" sz="1700"/>
          </a:p>
          <a:p>
            <a:pPr marL="285750" indent="-285750">
              <a:buFontTx/>
              <a:buChar char="-"/>
            </a:pPr>
            <a:r>
              <a:rPr lang="es-ES" sz="1700" err="1"/>
              <a:t>Aplikazioa</a:t>
            </a:r>
            <a:r>
              <a:rPr lang="es-ES" sz="1700"/>
              <a:t> </a:t>
            </a:r>
            <a:r>
              <a:rPr lang="es-ES" sz="1700" err="1"/>
              <a:t>hobetu</a:t>
            </a:r>
            <a:endParaRPr lang="es-ES" sz="1700"/>
          </a:p>
          <a:p>
            <a:pPr marL="285750" indent="-285750">
              <a:buFontTx/>
              <a:buChar char="-"/>
            </a:pPr>
            <a:endParaRPr lang="eu-ES" sz="160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FDB84F7-ECB4-51A5-71C3-C0C022D819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438" y="17502210"/>
            <a:ext cx="5781675" cy="3914775"/>
          </a:xfrm>
          <a:prstGeom prst="rect">
            <a:avLst/>
          </a:prstGeom>
        </p:spPr>
      </p:pic>
      <p:pic>
        <p:nvPicPr>
          <p:cNvPr id="35" name="Imagen 34" descr="Un grupo de jóvenes posando para una foto&#10;&#10;Descripción generada automáticamente">
            <a:extLst>
              <a:ext uri="{FF2B5EF4-FFF2-40B4-BE49-F238E27FC236}">
                <a16:creationId xmlns:a16="http://schemas.microsoft.com/office/drawing/2014/main" id="{6D9E31E9-0564-6CC9-4A88-91B1E35FB7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51" t="13037" r="2764" b="13883"/>
          <a:stretch/>
        </p:blipFill>
        <p:spPr>
          <a:xfrm>
            <a:off x="7533924" y="18771434"/>
            <a:ext cx="2872019" cy="169291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B1E85A5-3A87-3421-410B-A43D5BFB6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288" y="12758167"/>
            <a:ext cx="2079784" cy="2079784"/>
          </a:xfrm>
          <a:prstGeom prst="rect">
            <a:avLst/>
          </a:prstGeom>
        </p:spPr>
      </p:pic>
      <p:pic>
        <p:nvPicPr>
          <p:cNvPr id="40" name="Imagen 39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24D5072-0585-5520-6128-1A710D232D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6562" y="11442696"/>
            <a:ext cx="1332934" cy="133293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6A4B8E29-C3C7-2E8A-F644-D8E273C1FEDE}"/>
              </a:ext>
            </a:extLst>
          </p:cNvPr>
          <p:cNvSpPr/>
          <p:nvPr/>
        </p:nvSpPr>
        <p:spPr>
          <a:xfrm>
            <a:off x="8535936" y="12409190"/>
            <a:ext cx="1199534" cy="3610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err="1">
                <a:solidFill>
                  <a:sysClr val="windowText" lastClr="000000"/>
                </a:solidFill>
              </a:rPr>
              <a:t>Burrunbagailua</a:t>
            </a:r>
            <a:endParaRPr lang="eu-ES" sz="1200" b="1">
              <a:solidFill>
                <a:sysClr val="windowText" lastClr="000000"/>
              </a:solidFill>
            </a:endParaRPr>
          </a:p>
        </p:txBody>
      </p:sp>
      <p:pic>
        <p:nvPicPr>
          <p:cNvPr id="43" name="Imagen 42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53B5D91B-A4AC-7196-3F18-FA531324F3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61949" y="9613245"/>
            <a:ext cx="1267614" cy="994765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968609A-8770-B074-1B52-5D1E17692328}"/>
              </a:ext>
            </a:extLst>
          </p:cNvPr>
          <p:cNvSpPr/>
          <p:nvPr/>
        </p:nvSpPr>
        <p:spPr>
          <a:xfrm>
            <a:off x="10082630" y="10552957"/>
            <a:ext cx="1199534" cy="3610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err="1">
                <a:solidFill>
                  <a:sysClr val="windowText" lastClr="000000"/>
                </a:solidFill>
              </a:rPr>
              <a:t>Azelerometroa</a:t>
            </a:r>
            <a:r>
              <a:rPr lang="es-ES" sz="1200" b="1">
                <a:solidFill>
                  <a:sysClr val="windowText" lastClr="000000"/>
                </a:solidFill>
              </a:rPr>
              <a:t> mma8451</a:t>
            </a:r>
            <a:endParaRPr lang="eu-ES" sz="1200" b="1">
              <a:solidFill>
                <a:sysClr val="windowText" lastClr="000000"/>
              </a:solidFill>
            </a:endParaRPr>
          </a:p>
        </p:txBody>
      </p:sp>
      <p:pic>
        <p:nvPicPr>
          <p:cNvPr id="46" name="Imagen 4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3BF0F4C-C20A-F32F-780A-B4323CA09E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5288422">
            <a:off x="12854358" y="9153667"/>
            <a:ext cx="2167443" cy="1216176"/>
          </a:xfrm>
          <a:prstGeom prst="rect">
            <a:avLst/>
          </a:prstGeom>
        </p:spPr>
      </p:pic>
      <p:pic>
        <p:nvPicPr>
          <p:cNvPr id="63" name="Imagen 62" descr="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0DF6BE4-821C-A324-5E51-DDBAE486BE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501908">
            <a:off x="13212945" y="8872046"/>
            <a:ext cx="1641549" cy="1641549"/>
          </a:xfrm>
          <a:prstGeom prst="rect">
            <a:avLst/>
          </a:prstGeom>
        </p:spPr>
      </p:pic>
      <p:sp>
        <p:nvSpPr>
          <p:cNvPr id="64" name="Rectángulo 63">
            <a:extLst>
              <a:ext uri="{FF2B5EF4-FFF2-40B4-BE49-F238E27FC236}">
                <a16:creationId xmlns:a16="http://schemas.microsoft.com/office/drawing/2014/main" id="{C2B97412-6404-8CAA-E669-603418F8C34D}"/>
              </a:ext>
            </a:extLst>
          </p:cNvPr>
          <p:cNvSpPr/>
          <p:nvPr/>
        </p:nvSpPr>
        <p:spPr>
          <a:xfrm>
            <a:off x="13719363" y="8736198"/>
            <a:ext cx="1199534" cy="3610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>
                <a:solidFill>
                  <a:sysClr val="windowText" lastClr="000000"/>
                </a:solidFill>
              </a:rPr>
              <a:t>Led RGB </a:t>
            </a:r>
            <a:r>
              <a:rPr lang="es-ES" sz="1200" b="1" err="1">
                <a:solidFill>
                  <a:sysClr val="windowText" lastClr="000000"/>
                </a:solidFill>
              </a:rPr>
              <a:t>diodoa</a:t>
            </a:r>
            <a:endParaRPr lang="eu-ES" sz="1200" b="1">
              <a:solidFill>
                <a:sysClr val="windowText" lastClr="000000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1A5236FB-B8F5-56FC-DB3C-A31F9C605504}"/>
              </a:ext>
            </a:extLst>
          </p:cNvPr>
          <p:cNvSpPr/>
          <p:nvPr/>
        </p:nvSpPr>
        <p:spPr>
          <a:xfrm>
            <a:off x="13740534" y="10369620"/>
            <a:ext cx="1199534" cy="3610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>
                <a:solidFill>
                  <a:sysClr val="windowText" lastClr="000000"/>
                </a:solidFill>
              </a:rPr>
              <a:t>Led </a:t>
            </a:r>
            <a:r>
              <a:rPr lang="es-ES" sz="1200" b="1" err="1">
                <a:solidFill>
                  <a:sysClr val="windowText" lastClr="000000"/>
                </a:solidFill>
              </a:rPr>
              <a:t>diodoa</a:t>
            </a:r>
            <a:endParaRPr lang="eu-ES" sz="1200" b="1">
              <a:solidFill>
                <a:sysClr val="windowText" lastClr="000000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911B10A8-299E-2155-1B80-9678D91B7486}"/>
              </a:ext>
            </a:extLst>
          </p:cNvPr>
          <p:cNvSpPr/>
          <p:nvPr/>
        </p:nvSpPr>
        <p:spPr>
          <a:xfrm>
            <a:off x="6109535" y="14707800"/>
            <a:ext cx="1319158" cy="3460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>
                <a:solidFill>
                  <a:sysClr val="windowText" lastClr="000000"/>
                </a:solidFill>
              </a:rPr>
              <a:t>Bluetooth HC-05</a:t>
            </a:r>
            <a:endParaRPr lang="eu-ES" sz="1200" b="1">
              <a:solidFill>
                <a:sysClr val="windowText" lastClr="000000"/>
              </a:solidFill>
            </a:endParaRP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4E886DA3-E896-0DD9-1DFF-212525772A4E}"/>
              </a:ext>
            </a:extLst>
          </p:cNvPr>
          <p:cNvSpPr/>
          <p:nvPr/>
        </p:nvSpPr>
        <p:spPr>
          <a:xfrm>
            <a:off x="6988192" y="13781337"/>
            <a:ext cx="1199534" cy="3610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>
                <a:solidFill>
                  <a:sysClr val="windowText" lastClr="000000"/>
                </a:solidFill>
              </a:rPr>
              <a:t>GPS neo 6m</a:t>
            </a:r>
            <a:endParaRPr lang="eu-ES" sz="1200" b="1">
              <a:solidFill>
                <a:sysClr val="windowText" lastClr="000000"/>
              </a:solidFill>
            </a:endParaRPr>
          </a:p>
        </p:txBody>
      </p: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015E78B6-3BAF-5141-0BD1-E9E194F2492C}"/>
              </a:ext>
            </a:extLst>
          </p:cNvPr>
          <p:cNvCxnSpPr>
            <a:cxnSpLocks/>
          </p:cNvCxnSpPr>
          <p:nvPr/>
        </p:nvCxnSpPr>
        <p:spPr>
          <a:xfrm flipH="1" flipV="1">
            <a:off x="3570356" y="9395430"/>
            <a:ext cx="1" cy="20556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068FC3B7-12A4-225F-415D-BD69D6E90BFC}"/>
              </a:ext>
            </a:extLst>
          </p:cNvPr>
          <p:cNvSpPr txBox="1"/>
          <p:nvPr/>
        </p:nvSpPr>
        <p:spPr>
          <a:xfrm>
            <a:off x="1519456" y="8797057"/>
            <a:ext cx="1084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err="1">
                <a:solidFill>
                  <a:srgbClr val="00ACBD"/>
                </a:solidFill>
              </a:rPr>
              <a:t>Motak</a:t>
            </a:r>
            <a:endParaRPr lang="eu-ES" sz="2200">
              <a:solidFill>
                <a:srgbClr val="00ACBD"/>
              </a:solidFill>
            </a:endParaRP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C1CB6D23-0C0B-93E4-842B-EFD0F8C7CFB2}"/>
              </a:ext>
            </a:extLst>
          </p:cNvPr>
          <p:cNvSpPr txBox="1"/>
          <p:nvPr/>
        </p:nvSpPr>
        <p:spPr>
          <a:xfrm>
            <a:off x="4728348" y="8790832"/>
            <a:ext cx="246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200" err="1">
                <a:solidFill>
                  <a:srgbClr val="00ACBD"/>
                </a:solidFill>
              </a:rPr>
              <a:t>Eredu</a:t>
            </a:r>
            <a:r>
              <a:rPr lang="es-ES" sz="2200">
                <a:solidFill>
                  <a:srgbClr val="00ACBD"/>
                </a:solidFill>
              </a:rPr>
              <a:t> </a:t>
            </a:r>
            <a:r>
              <a:rPr lang="es-ES" sz="2200" err="1">
                <a:solidFill>
                  <a:srgbClr val="00ACBD"/>
                </a:solidFill>
              </a:rPr>
              <a:t>mekanikoa</a:t>
            </a:r>
            <a:endParaRPr lang="eu-ES" sz="2200">
              <a:solidFill>
                <a:srgbClr val="00ACBD"/>
              </a:solidFill>
            </a:endParaRPr>
          </a:p>
        </p:txBody>
      </p:sp>
      <p:pic>
        <p:nvPicPr>
          <p:cNvPr id="85" name="Imagen 84">
            <a:extLst>
              <a:ext uri="{FF2B5EF4-FFF2-40B4-BE49-F238E27FC236}">
                <a16:creationId xmlns:a16="http://schemas.microsoft.com/office/drawing/2014/main" id="{C3624E8B-9C92-F1E8-80D7-D6667314DCF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620"/>
          <a:stretch/>
        </p:blipFill>
        <p:spPr>
          <a:xfrm>
            <a:off x="3866628" y="9160431"/>
            <a:ext cx="2271676" cy="1479775"/>
          </a:xfrm>
          <a:prstGeom prst="rect">
            <a:avLst/>
          </a:prstGeom>
        </p:spPr>
      </p:pic>
      <p:pic>
        <p:nvPicPr>
          <p:cNvPr id="87" name="Imagen 86" descr="Diagrama&#10;&#10;Descripción generada automáticamente">
            <a:extLst>
              <a:ext uri="{FF2B5EF4-FFF2-40B4-BE49-F238E27FC236}">
                <a16:creationId xmlns:a16="http://schemas.microsoft.com/office/drawing/2014/main" id="{85A8FCFA-8B8A-2FB2-27B7-C1006D3EA3C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842" b="32256"/>
          <a:stretch/>
        </p:blipFill>
        <p:spPr>
          <a:xfrm>
            <a:off x="6363359" y="9227109"/>
            <a:ext cx="2366554" cy="2128812"/>
          </a:xfrm>
          <a:prstGeom prst="rect">
            <a:avLst/>
          </a:prstGeom>
        </p:spPr>
      </p:pic>
      <p:pic>
        <p:nvPicPr>
          <p:cNvPr id="89" name="Imagen 88" descr="Diagrama&#10;&#10;Descripción generada automáticamente">
            <a:extLst>
              <a:ext uri="{FF2B5EF4-FFF2-40B4-BE49-F238E27FC236}">
                <a16:creationId xmlns:a16="http://schemas.microsoft.com/office/drawing/2014/main" id="{EC97EF9A-C791-AEE1-ED2F-5603BFF4E84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20" t="10858" r="18240" b="27778"/>
          <a:stretch/>
        </p:blipFill>
        <p:spPr>
          <a:xfrm>
            <a:off x="3676620" y="10462080"/>
            <a:ext cx="2936640" cy="1654900"/>
          </a:xfrm>
          <a:prstGeom prst="rect">
            <a:avLst/>
          </a:prstGeom>
        </p:spPr>
      </p:pic>
      <p:pic>
        <p:nvPicPr>
          <p:cNvPr id="91" name="Gráfico 90">
            <a:extLst>
              <a:ext uri="{FF2B5EF4-FFF2-40B4-BE49-F238E27FC236}">
                <a16:creationId xmlns:a16="http://schemas.microsoft.com/office/drawing/2014/main" id="{EEEF5C09-5D50-D4B7-BC3A-775F4CB0DF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44165" y="8531862"/>
            <a:ext cx="1280975" cy="98455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CD8FE352-B856-2B0B-126F-102C4AE5AAAA}"/>
              </a:ext>
            </a:extLst>
          </p:cNvPr>
          <p:cNvSpPr/>
          <p:nvPr/>
        </p:nvSpPr>
        <p:spPr>
          <a:xfrm>
            <a:off x="11672224" y="6663747"/>
            <a:ext cx="2462370" cy="25261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u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E5DDE8-9119-D9CB-18FC-DA54BB7FA5C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894430" y="9868586"/>
            <a:ext cx="3688446" cy="16155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081F848-1740-9078-582A-86543541486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027669" y="7028961"/>
            <a:ext cx="2014317" cy="201431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CD333325-C798-14CD-55E7-E670E6C8D033}"/>
              </a:ext>
            </a:extLst>
          </p:cNvPr>
          <p:cNvSpPr/>
          <p:nvPr/>
        </p:nvSpPr>
        <p:spPr>
          <a:xfrm>
            <a:off x="11565114" y="7080309"/>
            <a:ext cx="1199534" cy="3610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>
                <a:solidFill>
                  <a:sysClr val="windowText" lastClr="000000"/>
                </a:solidFill>
              </a:rPr>
              <a:t>Arduino UNO R3</a:t>
            </a:r>
            <a:endParaRPr lang="eu-ES" sz="1200" b="1">
              <a:solidFill>
                <a:sysClr val="windowText" lastClr="000000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9212160-0FCF-543F-0607-F33143DFA126}"/>
              </a:ext>
            </a:extLst>
          </p:cNvPr>
          <p:cNvSpPr txBox="1"/>
          <p:nvPr/>
        </p:nvSpPr>
        <p:spPr>
          <a:xfrm>
            <a:off x="589794" y="9137360"/>
            <a:ext cx="35664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u-ES" sz="1600"/>
              <a:t>Kapazitiboa</a:t>
            </a:r>
          </a:p>
          <a:p>
            <a:r>
              <a:rPr lang="eu-ES" sz="1600"/>
              <a:t>      - Plaka eroaleak / distantzia </a:t>
            </a:r>
          </a:p>
          <a:p>
            <a:r>
              <a:rPr lang="eu-ES" sz="1600"/>
              <a:t>        aldaketa</a:t>
            </a:r>
          </a:p>
          <a:p>
            <a:pPr marL="285750" indent="-285750">
              <a:buFontTx/>
              <a:buChar char="-"/>
            </a:pPr>
            <a:r>
              <a:rPr lang="eu-ES" sz="1600"/>
              <a:t>Piezoelektrikoa</a:t>
            </a:r>
          </a:p>
          <a:p>
            <a:r>
              <a:rPr lang="eu-ES" sz="1600"/>
              <a:t>      - Material baten </a:t>
            </a:r>
          </a:p>
          <a:p>
            <a:r>
              <a:rPr lang="eu-ES" sz="1600"/>
              <a:t>        deformazioak kargan duen </a:t>
            </a:r>
          </a:p>
          <a:p>
            <a:r>
              <a:rPr lang="eu-ES" sz="1600"/>
              <a:t>        eragina</a:t>
            </a:r>
          </a:p>
          <a:p>
            <a:pPr marL="285750" indent="-285750">
              <a:buFontTx/>
              <a:buChar char="-"/>
            </a:pPr>
            <a:r>
              <a:rPr lang="eu-ES" sz="1600" err="1"/>
              <a:t>Piezoerresistiboa</a:t>
            </a:r>
            <a:endParaRPr lang="eu-ES" sz="1600"/>
          </a:p>
          <a:p>
            <a:r>
              <a:rPr lang="eu-ES" sz="1600"/>
              <a:t>      - Erresistentzia elektrikoaren  </a:t>
            </a:r>
          </a:p>
          <a:p>
            <a:r>
              <a:rPr lang="eu-ES" sz="1600"/>
              <a:t>        aldaketa</a:t>
            </a:r>
          </a:p>
          <a:p>
            <a:pPr marL="285750" indent="-285750">
              <a:buFontTx/>
              <a:buChar char="-"/>
            </a:pPr>
            <a:r>
              <a:rPr lang="eu-ES" sz="1600"/>
              <a:t>Mekanikoa</a:t>
            </a:r>
          </a:p>
          <a:p>
            <a:r>
              <a:rPr lang="eu-ES" sz="1600"/>
              <a:t>      - Galgen deformazioa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DEEEE6D-4AA5-B6C2-5849-6B37894CFDE0}"/>
              </a:ext>
            </a:extLst>
          </p:cNvPr>
          <p:cNvSpPr txBox="1"/>
          <p:nvPr/>
        </p:nvSpPr>
        <p:spPr>
          <a:xfrm>
            <a:off x="17965485" y="12671387"/>
            <a:ext cx="359997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700"/>
              <a:t>Switch </a:t>
            </a:r>
            <a:r>
              <a:rPr lang="es-ES" sz="1700" err="1"/>
              <a:t>funtzioan</a:t>
            </a:r>
            <a:r>
              <a:rPr lang="es-ES" sz="1700"/>
              <a:t> </a:t>
            </a:r>
            <a:r>
              <a:rPr lang="es-ES" sz="1700" err="1"/>
              <a:t>oinarrituta</a:t>
            </a:r>
            <a:endParaRPr lang="es-ES" sz="1700"/>
          </a:p>
          <a:p>
            <a:r>
              <a:rPr lang="es-ES" sz="1700"/>
              <a:t>      - Case 1 </a:t>
            </a:r>
            <a:r>
              <a:rPr lang="es-ES" sz="1700">
                <a:sym typeface="Wingdings" panose="05000000000000000000" pitchFamily="2" charset="2"/>
              </a:rPr>
              <a:t> </a:t>
            </a:r>
            <a:r>
              <a:rPr lang="es-ES" sz="1700" err="1">
                <a:sym typeface="Wingdings" panose="05000000000000000000" pitchFamily="2" charset="2"/>
              </a:rPr>
              <a:t>kondizioa</a:t>
            </a:r>
            <a:r>
              <a:rPr lang="es-ES" sz="1700">
                <a:sym typeface="Wingdings" panose="05000000000000000000" pitchFamily="2" charset="2"/>
              </a:rPr>
              <a:t> </a:t>
            </a:r>
            <a:r>
              <a:rPr lang="es-ES" sz="1700" err="1">
                <a:sym typeface="Wingdings" panose="05000000000000000000" pitchFamily="2" charset="2"/>
              </a:rPr>
              <a:t>konprobatu</a:t>
            </a:r>
            <a:endParaRPr lang="es-ES" sz="1700"/>
          </a:p>
          <a:p>
            <a:r>
              <a:rPr lang="es-ES" sz="1700"/>
              <a:t>      - Case 2 </a:t>
            </a:r>
            <a:r>
              <a:rPr lang="es-ES" sz="1700">
                <a:sym typeface="Wingdings" panose="05000000000000000000" pitchFamily="2" charset="2"/>
              </a:rPr>
              <a:t> </a:t>
            </a:r>
            <a:r>
              <a:rPr lang="es-ES" sz="1700" err="1">
                <a:sym typeface="Wingdings" panose="05000000000000000000" pitchFamily="2" charset="2"/>
              </a:rPr>
              <a:t>erorketa</a:t>
            </a:r>
            <a:r>
              <a:rPr lang="es-ES" sz="1700">
                <a:sym typeface="Wingdings" panose="05000000000000000000" pitchFamily="2" charset="2"/>
              </a:rPr>
              <a:t> </a:t>
            </a:r>
            <a:r>
              <a:rPr lang="es-ES" sz="1700" err="1">
                <a:sym typeface="Wingdings" panose="05000000000000000000" pitchFamily="2" charset="2"/>
              </a:rPr>
              <a:t>detektatuta</a:t>
            </a:r>
            <a:endParaRPr lang="es-ES" sz="1700"/>
          </a:p>
          <a:p>
            <a:r>
              <a:rPr lang="es-ES" sz="1700"/>
              <a:t>      - Case 3 </a:t>
            </a:r>
            <a:r>
              <a:rPr lang="es-ES" sz="1700">
                <a:sym typeface="Wingdings" panose="05000000000000000000" pitchFamily="2" charset="2"/>
              </a:rPr>
              <a:t> </a:t>
            </a:r>
            <a:r>
              <a:rPr lang="es-ES" sz="1700" err="1">
                <a:sym typeface="Wingdings" panose="05000000000000000000" pitchFamily="2" charset="2"/>
              </a:rPr>
              <a:t>emergentzia</a:t>
            </a:r>
            <a:r>
              <a:rPr lang="es-ES" sz="1700">
                <a:sym typeface="Wingdings" panose="05000000000000000000" pitchFamily="2" charset="2"/>
              </a:rPr>
              <a:t> manuala</a:t>
            </a:r>
            <a:endParaRPr lang="es-ES" sz="1700"/>
          </a:p>
          <a:p>
            <a:pPr marL="285750" indent="-285750">
              <a:buFontTx/>
              <a:buChar char="-"/>
            </a:pPr>
            <a:r>
              <a:rPr lang="es-ES" sz="1700"/>
              <a:t>GPS() </a:t>
            </a:r>
            <a:r>
              <a:rPr lang="es-ES" sz="1700" err="1"/>
              <a:t>funtzioa</a:t>
            </a:r>
            <a:endParaRPr lang="es-ES" sz="1700"/>
          </a:p>
          <a:p>
            <a:pPr marL="285750" indent="-285750">
              <a:buFontTx/>
              <a:buChar char="-"/>
            </a:pPr>
            <a:r>
              <a:rPr lang="es-ES" sz="1700" err="1"/>
              <a:t>Azelerometro</a:t>
            </a:r>
            <a:r>
              <a:rPr lang="es-ES" sz="1700"/>
              <a:t>() </a:t>
            </a:r>
            <a:r>
              <a:rPr lang="es-ES" sz="1700" err="1"/>
              <a:t>funtzioa</a:t>
            </a:r>
            <a:endParaRPr lang="es-ES" sz="1700"/>
          </a:p>
          <a:p>
            <a:pPr marL="285750" indent="-285750">
              <a:buFontTx/>
              <a:buChar char="-"/>
            </a:pPr>
            <a:r>
              <a:rPr lang="es-ES" sz="1700"/>
              <a:t>RGB led-a</a:t>
            </a:r>
            <a:endParaRPr lang="eu-ES" sz="1600"/>
          </a:p>
        </p:txBody>
      </p:sp>
      <p:pic>
        <p:nvPicPr>
          <p:cNvPr id="36" name="Irudia 35">
            <a:extLst>
              <a:ext uri="{FF2B5EF4-FFF2-40B4-BE49-F238E27FC236}">
                <a16:creationId xmlns:a16="http://schemas.microsoft.com/office/drawing/2014/main" id="{4E31463A-F319-C623-5F76-C6109B8B815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447" r="894" b="1270"/>
          <a:stretch/>
        </p:blipFill>
        <p:spPr>
          <a:xfrm>
            <a:off x="17313184" y="6383922"/>
            <a:ext cx="2988154" cy="215316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C5F266C8-867D-5E63-6095-7C1711428CA8}"/>
              </a:ext>
            </a:extLst>
          </p:cNvPr>
          <p:cNvSpPr txBox="1"/>
          <p:nvPr/>
        </p:nvSpPr>
        <p:spPr>
          <a:xfrm>
            <a:off x="15685007" y="6093357"/>
            <a:ext cx="19335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700"/>
          </a:p>
          <a:p>
            <a:r>
              <a:rPr lang="eu-ES" sz="1700" b="1"/>
              <a:t>-</a:t>
            </a:r>
            <a:r>
              <a:rPr lang="eu-ES" sz="1700"/>
              <a:t> </a:t>
            </a:r>
            <a:r>
              <a:rPr lang="es-ES" sz="1700"/>
              <a:t>106x70x71mm</a:t>
            </a:r>
          </a:p>
          <a:p>
            <a:pPr marL="285750" indent="-285750">
              <a:buFontTx/>
              <a:buChar char="-"/>
            </a:pPr>
            <a:endParaRPr lang="es-ES" sz="1000"/>
          </a:p>
          <a:p>
            <a:r>
              <a:rPr lang="eu-ES" sz="1700" b="1"/>
              <a:t>-</a:t>
            </a:r>
            <a:r>
              <a:rPr lang="eu-ES" sz="1700"/>
              <a:t> </a:t>
            </a:r>
            <a:r>
              <a:rPr lang="es-ES" sz="1700" err="1"/>
              <a:t>Hiru</a:t>
            </a:r>
            <a:r>
              <a:rPr lang="es-ES" sz="1700"/>
              <a:t> pieza:</a:t>
            </a:r>
          </a:p>
          <a:p>
            <a:r>
              <a:rPr lang="eu-ES" sz="1700"/>
              <a:t>      - Kaxa</a:t>
            </a:r>
          </a:p>
          <a:p>
            <a:r>
              <a:rPr lang="eu-ES" sz="1700"/>
              <a:t>      - Tapa</a:t>
            </a:r>
          </a:p>
          <a:p>
            <a:r>
              <a:rPr lang="eu-ES" sz="1700"/>
              <a:t>      - Pilaren tapa</a:t>
            </a:r>
          </a:p>
          <a:p>
            <a:endParaRPr lang="eu-ES" sz="1000"/>
          </a:p>
          <a:p>
            <a:r>
              <a:rPr lang="eu-ES" sz="1700" b="1"/>
              <a:t>-</a:t>
            </a:r>
            <a:r>
              <a:rPr lang="eu-ES" sz="1700"/>
              <a:t> Elementu komertzialak: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46901C2-C10F-7709-02C8-26843173D83F}"/>
              </a:ext>
            </a:extLst>
          </p:cNvPr>
          <p:cNvSpPr txBox="1"/>
          <p:nvPr/>
        </p:nvSpPr>
        <p:spPr>
          <a:xfrm>
            <a:off x="16029199" y="8501726"/>
            <a:ext cx="479533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u-ES" sz="1700"/>
              <a:t>- 6 letoizko txertaketa M3</a:t>
            </a:r>
          </a:p>
          <a:p>
            <a:r>
              <a:rPr lang="eu-ES" sz="1700"/>
              <a:t>- 4 Torloju hexagonal  M3 x 12 DIN 7991-8.8</a:t>
            </a:r>
          </a:p>
          <a:p>
            <a:r>
              <a:rPr lang="eu-ES" sz="1700"/>
              <a:t>- 2 Torloju hexagonal  M3 x 8 DIN 7991-8.8</a:t>
            </a:r>
          </a:p>
        </p:txBody>
      </p:sp>
      <p:pic>
        <p:nvPicPr>
          <p:cNvPr id="74" name="Imagen 73">
            <a:extLst>
              <a:ext uri="{FF2B5EF4-FFF2-40B4-BE49-F238E27FC236}">
                <a16:creationId xmlns:a16="http://schemas.microsoft.com/office/drawing/2014/main" id="{2FB8536A-0EC7-FD42-6A81-F27C1BB245D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5612" y="14201103"/>
            <a:ext cx="5012095" cy="418237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65CD48A6-F813-8ECB-B498-8DF39545F61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13010" b="27629"/>
          <a:stretch/>
        </p:blipFill>
        <p:spPr>
          <a:xfrm>
            <a:off x="673198" y="13291126"/>
            <a:ext cx="1571772" cy="864332"/>
          </a:xfrm>
          <a:prstGeom prst="rect">
            <a:avLst/>
          </a:prstGeom>
        </p:spPr>
      </p:pic>
      <p:sp>
        <p:nvSpPr>
          <p:cNvPr id="78" name="CuadroTexto 77">
            <a:extLst>
              <a:ext uri="{FF2B5EF4-FFF2-40B4-BE49-F238E27FC236}">
                <a16:creationId xmlns:a16="http://schemas.microsoft.com/office/drawing/2014/main" id="{8ED431DE-F046-C043-C264-EB838BF51E13}"/>
              </a:ext>
            </a:extLst>
          </p:cNvPr>
          <p:cNvSpPr txBox="1"/>
          <p:nvPr/>
        </p:nvSpPr>
        <p:spPr>
          <a:xfrm>
            <a:off x="1032269" y="12874461"/>
            <a:ext cx="5702196" cy="31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u-ES" sz="1400" b="1">
                <a:solidFill>
                  <a:srgbClr val="00ACBD"/>
                </a:solidFill>
              </a:rPr>
              <a:t>Geldirik</a:t>
            </a:r>
            <a:r>
              <a:rPr lang="eu-ES" sz="1400"/>
              <a:t>                          </a:t>
            </a:r>
            <a:r>
              <a:rPr lang="eu-ES" sz="1400" b="1">
                <a:solidFill>
                  <a:srgbClr val="00ACBD"/>
                </a:solidFill>
              </a:rPr>
              <a:t>Ibiltzen</a:t>
            </a:r>
            <a:r>
              <a:rPr lang="eu-ES" sz="1400"/>
              <a:t>                                  </a:t>
            </a:r>
            <a:r>
              <a:rPr lang="eu-ES" sz="1400">
                <a:solidFill>
                  <a:srgbClr val="00ACBD"/>
                </a:solidFill>
              </a:rPr>
              <a:t>Erorketa</a:t>
            </a: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C4099F54-4004-3044-9FF5-49A2E18A8AD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65273" y="13263878"/>
            <a:ext cx="1542464" cy="893652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F4A7081-836A-7BE4-9A44-FECF1258E27D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2923" t="54291" r="32054" b="43517"/>
          <a:stretch/>
        </p:blipFill>
        <p:spPr>
          <a:xfrm>
            <a:off x="11514622" y="2457092"/>
            <a:ext cx="2897639" cy="403931"/>
          </a:xfrm>
          <a:prstGeom prst="rect">
            <a:avLst/>
          </a:prstGeom>
        </p:spPr>
      </p:pic>
      <p:pic>
        <p:nvPicPr>
          <p:cNvPr id="42" name="Imagen 41" descr="Una caja de color negro&#10;&#10;Descripción generada automáticamente con confianza baja">
            <a:extLst>
              <a:ext uri="{FF2B5EF4-FFF2-40B4-BE49-F238E27FC236}">
                <a16:creationId xmlns:a16="http://schemas.microsoft.com/office/drawing/2014/main" id="{51FF5B14-4774-CFB4-02A4-FD098CB8C6F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0020342">
            <a:off x="547733" y="14316523"/>
            <a:ext cx="5254184" cy="472141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EE5D4C4-478B-BAF3-E4D8-CB6E3F0BB3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61045" y="16511919"/>
            <a:ext cx="849516" cy="18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50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2C9D8209612E41AE15C92489158661" ma:contentTypeVersion="2" ma:contentTypeDescription="Crear nuevo documento." ma:contentTypeScope="" ma:versionID="08641ea8eb93a56354ad4c7d596f82f9">
  <xsd:schema xmlns:xsd="http://www.w3.org/2001/XMLSchema" xmlns:xs="http://www.w3.org/2001/XMLSchema" xmlns:p="http://schemas.microsoft.com/office/2006/metadata/properties" xmlns:ns3="b15a2a77-ffc4-45b7-921e-475c6c40c133" targetNamespace="http://schemas.microsoft.com/office/2006/metadata/properties" ma:root="true" ma:fieldsID="091a4624a3ab2913ac05106272e0674d" ns3:_="">
    <xsd:import namespace="b15a2a77-ffc4-45b7-921e-475c6c40c1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a2a77-ffc4-45b7-921e-475c6c40c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89900F-1390-4FFE-9D07-221B39A0A226}">
  <ds:schemaRefs>
    <ds:schemaRef ds:uri="b15a2a77-ffc4-45b7-921e-475c6c40c13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FF7FFD3-D324-4C5E-94BE-9C8FCC6E7F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D9F23F-7C76-4373-99AE-B351209324D6}">
  <ds:schemaRefs>
    <ds:schemaRef ds:uri="b15a2a77-ffc4-45b7-921e-475c6c40c1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245</Words>
  <Application>Microsoft Office PowerPoint</Application>
  <PresentationFormat>Personalizado</PresentationFormat>
  <Paragraphs>69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4" baseType="lpstr">
      <vt:lpstr>Arial</vt:lpstr>
      <vt:lpstr>Calibri</vt:lpstr>
      <vt:lpstr>Tema de Office</vt:lpstr>
      <vt:lpstr>SAFETY BOX, ADINEKO PERTSONENTZAKO ERORKETA DETEKTAGAILUA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arri</dc:creator>
  <cp:lastModifiedBy>Iker Arenaza Pagaldai</cp:lastModifiedBy>
  <cp:revision>2</cp:revision>
  <dcterms:created xsi:type="dcterms:W3CDTF">2019-11-18T10:42:06Z</dcterms:created>
  <dcterms:modified xsi:type="dcterms:W3CDTF">2023-02-01T07:30:34Z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0x0101009E2C9D8209612E41AE15C92489158661</vt:lpwstr>
  </property>
</Properties>
</file>